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20" r:id="rId1"/>
  </p:sldMasterIdLst>
  <p:sldIdLst>
    <p:sldId id="256" r:id="rId2"/>
    <p:sldId id="258" r:id="rId3"/>
    <p:sldId id="268" r:id="rId4"/>
    <p:sldId id="269" r:id="rId5"/>
    <p:sldId id="270" r:id="rId6"/>
    <p:sldId id="271" r:id="rId7"/>
    <p:sldId id="272" r:id="rId8"/>
    <p:sldId id="259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2893685-3038-7B45-9B7C-074EFA6CBE62}" v="466" dt="2025-12-18T18:08:17.6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23"/>
    <p:restoredTop sz="94658"/>
  </p:normalViewPr>
  <p:slideViewPr>
    <p:cSldViewPr snapToGrid="0">
      <p:cViewPr varScale="1">
        <p:scale>
          <a:sx n="120" d="100"/>
          <a:sy n="120" d="100"/>
        </p:scale>
        <p:origin x="808" y="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en Siegburg" userId="9c18d6e32b88bb62" providerId="LiveId" clId="{5D5B2A9C-28A9-56C8-9115-D408D8E9B7E5}"/>
    <pc:docChg chg="custSel addSld delSld modSld">
      <pc:chgData name="Helen Siegburg" userId="9c18d6e32b88bb62" providerId="LiveId" clId="{5D5B2A9C-28A9-56C8-9115-D408D8E9B7E5}" dt="2025-12-18T18:08:17.643" v="899" actId="20577"/>
      <pc:docMkLst>
        <pc:docMk/>
      </pc:docMkLst>
      <pc:sldChg chg="modSp mod">
        <pc:chgData name="Helen Siegburg" userId="9c18d6e32b88bb62" providerId="LiveId" clId="{5D5B2A9C-28A9-56C8-9115-D408D8E9B7E5}" dt="2025-12-18T17:37:15.880" v="64" actId="113"/>
        <pc:sldMkLst>
          <pc:docMk/>
          <pc:sldMk cId="1115499561" sldId="256"/>
        </pc:sldMkLst>
        <pc:spChg chg="mod">
          <ac:chgData name="Helen Siegburg" userId="9c18d6e32b88bb62" providerId="LiveId" clId="{5D5B2A9C-28A9-56C8-9115-D408D8E9B7E5}" dt="2025-12-18T17:37:09.260" v="63" actId="14100"/>
          <ac:spMkLst>
            <pc:docMk/>
            <pc:sldMk cId="1115499561" sldId="256"/>
            <ac:spMk id="2" creationId="{3F607B83-FB8E-B3B0-4D62-D278F41EFDBC}"/>
          </ac:spMkLst>
        </pc:spChg>
        <pc:spChg chg="mod">
          <ac:chgData name="Helen Siegburg" userId="9c18d6e32b88bb62" providerId="LiveId" clId="{5D5B2A9C-28A9-56C8-9115-D408D8E9B7E5}" dt="2025-12-18T17:37:15.880" v="64" actId="113"/>
          <ac:spMkLst>
            <pc:docMk/>
            <pc:sldMk cId="1115499561" sldId="256"/>
            <ac:spMk id="3" creationId="{A7582195-4E2D-31CC-B8A4-FFAAE1DE60F0}"/>
          </ac:spMkLst>
        </pc:spChg>
      </pc:sldChg>
      <pc:sldChg chg="del">
        <pc:chgData name="Helen Siegburg" userId="9c18d6e32b88bb62" providerId="LiveId" clId="{5D5B2A9C-28A9-56C8-9115-D408D8E9B7E5}" dt="2025-12-18T18:05:51.977" v="881" actId="2696"/>
        <pc:sldMkLst>
          <pc:docMk/>
          <pc:sldMk cId="2528973416" sldId="257"/>
        </pc:sldMkLst>
      </pc:sldChg>
      <pc:sldChg chg="modSp mod modAnim">
        <pc:chgData name="Helen Siegburg" userId="9c18d6e32b88bb62" providerId="LiveId" clId="{5D5B2A9C-28A9-56C8-9115-D408D8E9B7E5}" dt="2025-12-18T18:07:03.593" v="898" actId="20577"/>
        <pc:sldMkLst>
          <pc:docMk/>
          <pc:sldMk cId="977804880" sldId="258"/>
        </pc:sldMkLst>
        <pc:spChg chg="mod">
          <ac:chgData name="Helen Siegburg" userId="9c18d6e32b88bb62" providerId="LiveId" clId="{5D5B2A9C-28A9-56C8-9115-D408D8E9B7E5}" dt="2025-12-18T17:49:15.448" v="302" actId="20577"/>
          <ac:spMkLst>
            <pc:docMk/>
            <pc:sldMk cId="977804880" sldId="258"/>
            <ac:spMk id="2" creationId="{1D3CC74E-B7D2-46C2-7AFF-24CD641E9819}"/>
          </ac:spMkLst>
        </pc:spChg>
        <pc:spChg chg="mod">
          <ac:chgData name="Helen Siegburg" userId="9c18d6e32b88bb62" providerId="LiveId" clId="{5D5B2A9C-28A9-56C8-9115-D408D8E9B7E5}" dt="2025-12-18T18:07:03.593" v="898" actId="20577"/>
          <ac:spMkLst>
            <pc:docMk/>
            <pc:sldMk cId="977804880" sldId="258"/>
            <ac:spMk id="3" creationId="{F744E475-AB16-318C-E06C-3A965AD9FD38}"/>
          </ac:spMkLst>
        </pc:spChg>
      </pc:sldChg>
      <pc:sldChg chg="modSp mod">
        <pc:chgData name="Helen Siegburg" userId="9c18d6e32b88bb62" providerId="LiveId" clId="{5D5B2A9C-28A9-56C8-9115-D408D8E9B7E5}" dt="2025-12-18T18:08:17.643" v="899" actId="20577"/>
        <pc:sldMkLst>
          <pc:docMk/>
          <pc:sldMk cId="4140467076" sldId="259"/>
        </pc:sldMkLst>
        <pc:spChg chg="mod">
          <ac:chgData name="Helen Siegburg" userId="9c18d6e32b88bb62" providerId="LiveId" clId="{5D5B2A9C-28A9-56C8-9115-D408D8E9B7E5}" dt="2025-12-18T18:05:39.577" v="880" actId="20577"/>
          <ac:spMkLst>
            <pc:docMk/>
            <pc:sldMk cId="4140467076" sldId="259"/>
            <ac:spMk id="2" creationId="{F3038C3D-349B-DC56-ACD1-8ED12E7432BB}"/>
          </ac:spMkLst>
        </pc:spChg>
        <pc:graphicFrameChg chg="mod">
          <ac:chgData name="Helen Siegburg" userId="9c18d6e32b88bb62" providerId="LiveId" clId="{5D5B2A9C-28A9-56C8-9115-D408D8E9B7E5}" dt="2025-12-18T18:08:17.643" v="899" actId="20577"/>
          <ac:graphicFrameMkLst>
            <pc:docMk/>
            <pc:sldMk cId="4140467076" sldId="259"/>
            <ac:graphicFrameMk id="113" creationId="{ADD7EE24-54A6-4AAB-D0DA-24A853FCD98D}"/>
          </ac:graphicFrameMkLst>
        </pc:graphicFrameChg>
      </pc:sldChg>
      <pc:sldChg chg="del">
        <pc:chgData name="Helen Siegburg" userId="9c18d6e32b88bb62" providerId="LiveId" clId="{5D5B2A9C-28A9-56C8-9115-D408D8E9B7E5}" dt="2025-12-18T18:06:07.193" v="882" actId="2696"/>
        <pc:sldMkLst>
          <pc:docMk/>
          <pc:sldMk cId="701069986" sldId="260"/>
        </pc:sldMkLst>
      </pc:sldChg>
      <pc:sldChg chg="del">
        <pc:chgData name="Helen Siegburg" userId="9c18d6e32b88bb62" providerId="LiveId" clId="{5D5B2A9C-28A9-56C8-9115-D408D8E9B7E5}" dt="2025-12-18T18:06:09.984" v="883" actId="2696"/>
        <pc:sldMkLst>
          <pc:docMk/>
          <pc:sldMk cId="2756927025" sldId="261"/>
        </pc:sldMkLst>
      </pc:sldChg>
      <pc:sldChg chg="del">
        <pc:chgData name="Helen Siegburg" userId="9c18d6e32b88bb62" providerId="LiveId" clId="{5D5B2A9C-28A9-56C8-9115-D408D8E9B7E5}" dt="2025-12-18T18:06:12.445" v="884" actId="2696"/>
        <pc:sldMkLst>
          <pc:docMk/>
          <pc:sldMk cId="3265530771" sldId="263"/>
        </pc:sldMkLst>
      </pc:sldChg>
      <pc:sldChg chg="del">
        <pc:chgData name="Helen Siegburg" userId="9c18d6e32b88bb62" providerId="LiveId" clId="{5D5B2A9C-28A9-56C8-9115-D408D8E9B7E5}" dt="2025-12-18T18:06:26.014" v="887" actId="2696"/>
        <pc:sldMkLst>
          <pc:docMk/>
          <pc:sldMk cId="668683651" sldId="264"/>
        </pc:sldMkLst>
      </pc:sldChg>
      <pc:sldChg chg="del">
        <pc:chgData name="Helen Siegburg" userId="9c18d6e32b88bb62" providerId="LiveId" clId="{5D5B2A9C-28A9-56C8-9115-D408D8E9B7E5}" dt="2025-12-18T18:06:19.371" v="886" actId="2696"/>
        <pc:sldMkLst>
          <pc:docMk/>
          <pc:sldMk cId="1009440798" sldId="266"/>
        </pc:sldMkLst>
      </pc:sldChg>
      <pc:sldChg chg="del">
        <pc:chgData name="Helen Siegburg" userId="9c18d6e32b88bb62" providerId="LiveId" clId="{5D5B2A9C-28A9-56C8-9115-D408D8E9B7E5}" dt="2025-12-18T18:06:15.469" v="885" actId="2696"/>
        <pc:sldMkLst>
          <pc:docMk/>
          <pc:sldMk cId="3000344765" sldId="267"/>
        </pc:sldMkLst>
      </pc:sldChg>
      <pc:sldChg chg="modSp add mod">
        <pc:chgData name="Helen Siegburg" userId="9c18d6e32b88bb62" providerId="LiveId" clId="{5D5B2A9C-28A9-56C8-9115-D408D8E9B7E5}" dt="2025-12-18T17:49:01.163" v="291" actId="20577"/>
        <pc:sldMkLst>
          <pc:docMk/>
          <pc:sldMk cId="104824214" sldId="268"/>
        </pc:sldMkLst>
        <pc:spChg chg="mod">
          <ac:chgData name="Helen Siegburg" userId="9c18d6e32b88bb62" providerId="LiveId" clId="{5D5B2A9C-28A9-56C8-9115-D408D8E9B7E5}" dt="2025-12-18T17:49:01.163" v="291" actId="20577"/>
          <ac:spMkLst>
            <pc:docMk/>
            <pc:sldMk cId="104824214" sldId="268"/>
            <ac:spMk id="2" creationId="{55EC1EDE-8E33-B235-8E14-2776BD00AD0C}"/>
          </ac:spMkLst>
        </pc:spChg>
        <pc:spChg chg="mod">
          <ac:chgData name="Helen Siegburg" userId="9c18d6e32b88bb62" providerId="LiveId" clId="{5D5B2A9C-28A9-56C8-9115-D408D8E9B7E5}" dt="2025-12-18T17:41:11.693" v="166" actId="20577"/>
          <ac:spMkLst>
            <pc:docMk/>
            <pc:sldMk cId="104824214" sldId="268"/>
            <ac:spMk id="3" creationId="{5B12D233-6D9B-29D8-A009-21FA129CD1E7}"/>
          </ac:spMkLst>
        </pc:spChg>
      </pc:sldChg>
      <pc:sldChg chg="modSp add mod">
        <pc:chgData name="Helen Siegburg" userId="9c18d6e32b88bb62" providerId="LiveId" clId="{5D5B2A9C-28A9-56C8-9115-D408D8E9B7E5}" dt="2025-12-18T17:47:54.968" v="272" actId="20577"/>
        <pc:sldMkLst>
          <pc:docMk/>
          <pc:sldMk cId="1111654613" sldId="269"/>
        </pc:sldMkLst>
        <pc:spChg chg="mod">
          <ac:chgData name="Helen Siegburg" userId="9c18d6e32b88bb62" providerId="LiveId" clId="{5D5B2A9C-28A9-56C8-9115-D408D8E9B7E5}" dt="2025-12-18T17:46:06.264" v="240" actId="20577"/>
          <ac:spMkLst>
            <pc:docMk/>
            <pc:sldMk cId="1111654613" sldId="269"/>
            <ac:spMk id="2" creationId="{DD23171F-BDB7-2303-D138-FA1F3726CBD1}"/>
          </ac:spMkLst>
        </pc:spChg>
        <pc:spChg chg="mod">
          <ac:chgData name="Helen Siegburg" userId="9c18d6e32b88bb62" providerId="LiveId" clId="{5D5B2A9C-28A9-56C8-9115-D408D8E9B7E5}" dt="2025-12-18T17:47:54.968" v="272" actId="20577"/>
          <ac:spMkLst>
            <pc:docMk/>
            <pc:sldMk cId="1111654613" sldId="269"/>
            <ac:spMk id="3" creationId="{FAE1C5CA-9092-3B9B-4F3C-C9F1324F7ABC}"/>
          </ac:spMkLst>
        </pc:spChg>
      </pc:sldChg>
      <pc:sldChg chg="modSp add mod">
        <pc:chgData name="Helen Siegburg" userId="9c18d6e32b88bb62" providerId="LiveId" clId="{5D5B2A9C-28A9-56C8-9115-D408D8E9B7E5}" dt="2025-12-18T17:52:26.681" v="354" actId="27636"/>
        <pc:sldMkLst>
          <pc:docMk/>
          <pc:sldMk cId="4024961359" sldId="270"/>
        </pc:sldMkLst>
        <pc:spChg chg="mod">
          <ac:chgData name="Helen Siegburg" userId="9c18d6e32b88bb62" providerId="LiveId" clId="{5D5B2A9C-28A9-56C8-9115-D408D8E9B7E5}" dt="2025-12-18T17:50:01.484" v="331" actId="20577"/>
          <ac:spMkLst>
            <pc:docMk/>
            <pc:sldMk cId="4024961359" sldId="270"/>
            <ac:spMk id="2" creationId="{AC7FCD41-F746-17A3-F8C2-7FF8CE9E96E2}"/>
          </ac:spMkLst>
        </pc:spChg>
        <pc:spChg chg="mod">
          <ac:chgData name="Helen Siegburg" userId="9c18d6e32b88bb62" providerId="LiveId" clId="{5D5B2A9C-28A9-56C8-9115-D408D8E9B7E5}" dt="2025-12-18T17:52:26.681" v="354" actId="27636"/>
          <ac:spMkLst>
            <pc:docMk/>
            <pc:sldMk cId="4024961359" sldId="270"/>
            <ac:spMk id="3" creationId="{81C786B4-8971-5034-AAFC-8B84A3410B1B}"/>
          </ac:spMkLst>
        </pc:spChg>
      </pc:sldChg>
      <pc:sldChg chg="modSp add mod modAnim">
        <pc:chgData name="Helen Siegburg" userId="9c18d6e32b88bb62" providerId="LiveId" clId="{5D5B2A9C-28A9-56C8-9115-D408D8E9B7E5}" dt="2025-12-18T17:55:59.940" v="459" actId="20577"/>
        <pc:sldMkLst>
          <pc:docMk/>
          <pc:sldMk cId="2252369284" sldId="271"/>
        </pc:sldMkLst>
        <pc:spChg chg="mod">
          <ac:chgData name="Helen Siegburg" userId="9c18d6e32b88bb62" providerId="LiveId" clId="{5D5B2A9C-28A9-56C8-9115-D408D8E9B7E5}" dt="2025-12-18T17:53:56.743" v="406" actId="255"/>
          <ac:spMkLst>
            <pc:docMk/>
            <pc:sldMk cId="2252369284" sldId="271"/>
            <ac:spMk id="2" creationId="{9F4C982B-4593-FC5F-8DD8-04891B42A443}"/>
          </ac:spMkLst>
        </pc:spChg>
        <pc:spChg chg="mod">
          <ac:chgData name="Helen Siegburg" userId="9c18d6e32b88bb62" providerId="LiveId" clId="{5D5B2A9C-28A9-56C8-9115-D408D8E9B7E5}" dt="2025-12-18T17:55:59.940" v="459" actId="20577"/>
          <ac:spMkLst>
            <pc:docMk/>
            <pc:sldMk cId="2252369284" sldId="271"/>
            <ac:spMk id="3" creationId="{10B6BA85-A9D7-6F13-A371-796AB87B02A0}"/>
          </ac:spMkLst>
        </pc:spChg>
      </pc:sldChg>
      <pc:sldChg chg="modSp add mod">
        <pc:chgData name="Helen Siegburg" userId="9c18d6e32b88bb62" providerId="LiveId" clId="{5D5B2A9C-28A9-56C8-9115-D408D8E9B7E5}" dt="2025-12-18T17:57:43.733" v="487" actId="20577"/>
        <pc:sldMkLst>
          <pc:docMk/>
          <pc:sldMk cId="1665213117" sldId="272"/>
        </pc:sldMkLst>
        <pc:spChg chg="mod">
          <ac:chgData name="Helen Siegburg" userId="9c18d6e32b88bb62" providerId="LiveId" clId="{5D5B2A9C-28A9-56C8-9115-D408D8E9B7E5}" dt="2025-12-18T17:57:02.399" v="480" actId="20577"/>
          <ac:spMkLst>
            <pc:docMk/>
            <pc:sldMk cId="1665213117" sldId="272"/>
            <ac:spMk id="2" creationId="{0C01171F-DC3D-D989-2B68-73772A343153}"/>
          </ac:spMkLst>
        </pc:spChg>
        <pc:spChg chg="mod">
          <ac:chgData name="Helen Siegburg" userId="9c18d6e32b88bb62" providerId="LiveId" clId="{5D5B2A9C-28A9-56C8-9115-D408D8E9B7E5}" dt="2025-12-18T17:57:43.733" v="487" actId="20577"/>
          <ac:spMkLst>
            <pc:docMk/>
            <pc:sldMk cId="1665213117" sldId="272"/>
            <ac:spMk id="3" creationId="{23A29F9F-A976-A64F-894D-D515DA049D74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3A9AB2-0AD8-4FC2-9769-B5E7026D6288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AFACAC5-DCC6-4B1B-953D-A1F570FCC5FF}">
      <dgm:prSet/>
      <dgm:spPr/>
      <dgm:t>
        <a:bodyPr/>
        <a:lstStyle/>
        <a:p>
          <a:r>
            <a:rPr lang="de-DE" b="0" i="0" dirty="0"/>
            <a:t>Wasche mich völlig rein von meiner Schuld (Vers 4).</a:t>
          </a:r>
          <a:endParaRPr lang="en-US" dirty="0"/>
        </a:p>
      </dgm:t>
    </dgm:pt>
    <dgm:pt modelId="{FC7FB1A5-C766-4ABA-9165-143235E457B5}" type="parTrans" cxnId="{F5804980-2829-487E-A44D-9CB22EB13364}">
      <dgm:prSet/>
      <dgm:spPr/>
      <dgm:t>
        <a:bodyPr/>
        <a:lstStyle/>
        <a:p>
          <a:endParaRPr lang="en-US"/>
        </a:p>
      </dgm:t>
    </dgm:pt>
    <dgm:pt modelId="{E81C21FF-575E-4C65-A46D-2C6B8F327AE1}" type="sibTrans" cxnId="{F5804980-2829-487E-A44D-9CB22EB13364}">
      <dgm:prSet/>
      <dgm:spPr/>
      <dgm:t>
        <a:bodyPr/>
        <a:lstStyle/>
        <a:p>
          <a:endParaRPr lang="en-US"/>
        </a:p>
      </dgm:t>
    </dgm:pt>
    <dgm:pt modelId="{7878BE6D-8404-406E-AAA7-C481637D54E4}">
      <dgm:prSet/>
      <dgm:spPr/>
      <dgm:t>
        <a:bodyPr/>
        <a:lstStyle/>
        <a:p>
          <a:r>
            <a:rPr lang="de-DE" b="0" i="0"/>
            <a:t>Erschaffe </a:t>
          </a:r>
          <a:r>
            <a:rPr lang="de-DE" b="0" i="0" dirty="0"/>
            <a:t>in mir, o Gott, ein reines Herz (Vers 12a).</a:t>
          </a:r>
          <a:endParaRPr lang="en-US" dirty="0"/>
        </a:p>
      </dgm:t>
    </dgm:pt>
    <dgm:pt modelId="{79820A57-DECB-4846-9A5F-3394A7A0B551}" type="parTrans" cxnId="{5B68FBC1-1939-45DC-9CF5-AC12F80792C1}">
      <dgm:prSet/>
      <dgm:spPr/>
      <dgm:t>
        <a:bodyPr/>
        <a:lstStyle/>
        <a:p>
          <a:endParaRPr lang="en-US"/>
        </a:p>
      </dgm:t>
    </dgm:pt>
    <dgm:pt modelId="{C3F2C4CB-3C33-4AEE-B7F3-FE0D3136BB82}" type="sibTrans" cxnId="{5B68FBC1-1939-45DC-9CF5-AC12F80792C1}">
      <dgm:prSet/>
      <dgm:spPr/>
      <dgm:t>
        <a:bodyPr/>
        <a:lstStyle/>
        <a:p>
          <a:endParaRPr lang="en-US"/>
        </a:p>
      </dgm:t>
    </dgm:pt>
    <dgm:pt modelId="{68913886-3B98-4029-976E-6DC73C86DAA4}">
      <dgm:prSet/>
      <dgm:spPr/>
      <dgm:t>
        <a:bodyPr/>
        <a:lstStyle/>
        <a:p>
          <a:r>
            <a:rPr lang="de-DE" b="0" i="0" dirty="0"/>
            <a:t>Gib mir von Neuem einen festen Geist in meinem Innern (Vers 12b).</a:t>
          </a:r>
          <a:endParaRPr lang="en-US" dirty="0"/>
        </a:p>
      </dgm:t>
    </dgm:pt>
    <dgm:pt modelId="{93179669-E313-4DE9-B11A-C66D1092322C}" type="parTrans" cxnId="{6F185D40-9A50-4607-8F6B-13476CCDB831}">
      <dgm:prSet/>
      <dgm:spPr/>
      <dgm:t>
        <a:bodyPr/>
        <a:lstStyle/>
        <a:p>
          <a:endParaRPr lang="en-US"/>
        </a:p>
      </dgm:t>
    </dgm:pt>
    <dgm:pt modelId="{583C5E9A-C5C8-4756-B2DF-9E7140FE713D}" type="sibTrans" cxnId="{6F185D40-9A50-4607-8F6B-13476CCDB831}">
      <dgm:prSet/>
      <dgm:spPr/>
      <dgm:t>
        <a:bodyPr/>
        <a:lstStyle/>
        <a:p>
          <a:endParaRPr lang="en-US"/>
        </a:p>
      </dgm:t>
    </dgm:pt>
    <dgm:pt modelId="{4B33988A-3563-4B7A-AD93-7FADCCC31299}">
      <dgm:prSet/>
      <dgm:spPr/>
      <dgm:t>
        <a:bodyPr/>
        <a:lstStyle/>
        <a:p>
          <a:r>
            <a:rPr lang="de-DE" b="0" i="0" dirty="0"/>
            <a:t>Gib mir wieder die Freude an deinem Heil (Vers 14).</a:t>
          </a:r>
          <a:endParaRPr lang="en-US" dirty="0"/>
        </a:p>
      </dgm:t>
    </dgm:pt>
    <dgm:pt modelId="{95D85ABF-404B-4920-999A-387E1524F734}" type="parTrans" cxnId="{6E6821A6-1F7D-453B-A02F-E889D5EB21ED}">
      <dgm:prSet/>
      <dgm:spPr/>
      <dgm:t>
        <a:bodyPr/>
        <a:lstStyle/>
        <a:p>
          <a:endParaRPr lang="en-US"/>
        </a:p>
      </dgm:t>
    </dgm:pt>
    <dgm:pt modelId="{FFD345A3-C39D-48A9-903C-E947D346E551}" type="sibTrans" cxnId="{6E6821A6-1F7D-453B-A02F-E889D5EB21ED}">
      <dgm:prSet/>
      <dgm:spPr/>
      <dgm:t>
        <a:bodyPr/>
        <a:lstStyle/>
        <a:p>
          <a:endParaRPr lang="en-US"/>
        </a:p>
      </dgm:t>
    </dgm:pt>
    <dgm:pt modelId="{360FBA1D-C950-194F-8CE2-A4724C10B9FD}" type="pres">
      <dgm:prSet presAssocID="{B03A9AB2-0AD8-4FC2-9769-B5E7026D6288}" presName="vert0" presStyleCnt="0">
        <dgm:presLayoutVars>
          <dgm:dir/>
          <dgm:animOne val="branch"/>
          <dgm:animLvl val="lvl"/>
        </dgm:presLayoutVars>
      </dgm:prSet>
      <dgm:spPr/>
    </dgm:pt>
    <dgm:pt modelId="{51D5ED61-A456-A74E-82F6-431E75EC14B1}" type="pres">
      <dgm:prSet presAssocID="{5AFACAC5-DCC6-4B1B-953D-A1F570FCC5FF}" presName="thickLine" presStyleLbl="alignNode1" presStyleIdx="0" presStyleCnt="4"/>
      <dgm:spPr/>
    </dgm:pt>
    <dgm:pt modelId="{DB5E3EDA-1505-F54A-8E35-1CD90E858DCB}" type="pres">
      <dgm:prSet presAssocID="{5AFACAC5-DCC6-4B1B-953D-A1F570FCC5FF}" presName="horz1" presStyleCnt="0"/>
      <dgm:spPr/>
    </dgm:pt>
    <dgm:pt modelId="{2AC8349B-E208-7A4D-8FA0-74F88F78A39F}" type="pres">
      <dgm:prSet presAssocID="{5AFACAC5-DCC6-4B1B-953D-A1F570FCC5FF}" presName="tx1" presStyleLbl="revTx" presStyleIdx="0" presStyleCnt="4"/>
      <dgm:spPr/>
    </dgm:pt>
    <dgm:pt modelId="{4073430A-AC1B-6145-AAB9-323E064334C5}" type="pres">
      <dgm:prSet presAssocID="{5AFACAC5-DCC6-4B1B-953D-A1F570FCC5FF}" presName="vert1" presStyleCnt="0"/>
      <dgm:spPr/>
    </dgm:pt>
    <dgm:pt modelId="{A1EB9623-1E29-F440-B19E-B28F7BEE3A0C}" type="pres">
      <dgm:prSet presAssocID="{7878BE6D-8404-406E-AAA7-C481637D54E4}" presName="thickLine" presStyleLbl="alignNode1" presStyleIdx="1" presStyleCnt="4"/>
      <dgm:spPr/>
    </dgm:pt>
    <dgm:pt modelId="{4E716056-2F0B-6D44-8E7C-01687E38D4D3}" type="pres">
      <dgm:prSet presAssocID="{7878BE6D-8404-406E-AAA7-C481637D54E4}" presName="horz1" presStyleCnt="0"/>
      <dgm:spPr/>
    </dgm:pt>
    <dgm:pt modelId="{80EDFCA7-6E52-A449-986F-66F6DAFC13EE}" type="pres">
      <dgm:prSet presAssocID="{7878BE6D-8404-406E-AAA7-C481637D54E4}" presName="tx1" presStyleLbl="revTx" presStyleIdx="1" presStyleCnt="4"/>
      <dgm:spPr/>
    </dgm:pt>
    <dgm:pt modelId="{2D461CB2-E846-9948-9672-831BF0DAA4FE}" type="pres">
      <dgm:prSet presAssocID="{7878BE6D-8404-406E-AAA7-C481637D54E4}" presName="vert1" presStyleCnt="0"/>
      <dgm:spPr/>
    </dgm:pt>
    <dgm:pt modelId="{C428581E-C7B0-E443-B70D-BFCB79CAA6D5}" type="pres">
      <dgm:prSet presAssocID="{68913886-3B98-4029-976E-6DC73C86DAA4}" presName="thickLine" presStyleLbl="alignNode1" presStyleIdx="2" presStyleCnt="4"/>
      <dgm:spPr/>
    </dgm:pt>
    <dgm:pt modelId="{DDA04C62-5761-784F-A71A-0D3056411279}" type="pres">
      <dgm:prSet presAssocID="{68913886-3B98-4029-976E-6DC73C86DAA4}" presName="horz1" presStyleCnt="0"/>
      <dgm:spPr/>
    </dgm:pt>
    <dgm:pt modelId="{7127A88E-150D-A345-9F35-2D6A808A4257}" type="pres">
      <dgm:prSet presAssocID="{68913886-3B98-4029-976E-6DC73C86DAA4}" presName="tx1" presStyleLbl="revTx" presStyleIdx="2" presStyleCnt="4"/>
      <dgm:spPr/>
    </dgm:pt>
    <dgm:pt modelId="{78DF0565-C2E3-9E4A-89A9-EEAD1608B61D}" type="pres">
      <dgm:prSet presAssocID="{68913886-3B98-4029-976E-6DC73C86DAA4}" presName="vert1" presStyleCnt="0"/>
      <dgm:spPr/>
    </dgm:pt>
    <dgm:pt modelId="{CAEA3630-281D-3C42-A0D1-A08E0A11FAE4}" type="pres">
      <dgm:prSet presAssocID="{4B33988A-3563-4B7A-AD93-7FADCCC31299}" presName="thickLine" presStyleLbl="alignNode1" presStyleIdx="3" presStyleCnt="4"/>
      <dgm:spPr/>
    </dgm:pt>
    <dgm:pt modelId="{93190C8B-E378-4E42-BF85-BAA1F2073AF6}" type="pres">
      <dgm:prSet presAssocID="{4B33988A-3563-4B7A-AD93-7FADCCC31299}" presName="horz1" presStyleCnt="0"/>
      <dgm:spPr/>
    </dgm:pt>
    <dgm:pt modelId="{0BE9CC2C-D5B6-3941-B86A-C697C5978928}" type="pres">
      <dgm:prSet presAssocID="{4B33988A-3563-4B7A-AD93-7FADCCC31299}" presName="tx1" presStyleLbl="revTx" presStyleIdx="3" presStyleCnt="4"/>
      <dgm:spPr/>
    </dgm:pt>
    <dgm:pt modelId="{142C3C0C-9F26-BB49-BE6E-5DC58A0A59A5}" type="pres">
      <dgm:prSet presAssocID="{4B33988A-3563-4B7A-AD93-7FADCCC31299}" presName="vert1" presStyleCnt="0"/>
      <dgm:spPr/>
    </dgm:pt>
  </dgm:ptLst>
  <dgm:cxnLst>
    <dgm:cxn modelId="{DAE1E320-B487-D441-AA8A-4DEB735D3B20}" type="presOf" srcId="{7878BE6D-8404-406E-AAA7-C481637D54E4}" destId="{80EDFCA7-6E52-A449-986F-66F6DAFC13EE}" srcOrd="0" destOrd="0" presId="urn:microsoft.com/office/officeart/2008/layout/LinedList"/>
    <dgm:cxn modelId="{6F185D40-9A50-4607-8F6B-13476CCDB831}" srcId="{B03A9AB2-0AD8-4FC2-9769-B5E7026D6288}" destId="{68913886-3B98-4029-976E-6DC73C86DAA4}" srcOrd="2" destOrd="0" parTransId="{93179669-E313-4DE9-B11A-C66D1092322C}" sibTransId="{583C5E9A-C5C8-4756-B2DF-9E7140FE713D}"/>
    <dgm:cxn modelId="{F5804980-2829-487E-A44D-9CB22EB13364}" srcId="{B03A9AB2-0AD8-4FC2-9769-B5E7026D6288}" destId="{5AFACAC5-DCC6-4B1B-953D-A1F570FCC5FF}" srcOrd="0" destOrd="0" parTransId="{FC7FB1A5-C766-4ABA-9165-143235E457B5}" sibTransId="{E81C21FF-575E-4C65-A46D-2C6B8F327AE1}"/>
    <dgm:cxn modelId="{F8CB0290-84FE-A740-B438-A007A00DE3DA}" type="presOf" srcId="{68913886-3B98-4029-976E-6DC73C86DAA4}" destId="{7127A88E-150D-A345-9F35-2D6A808A4257}" srcOrd="0" destOrd="0" presId="urn:microsoft.com/office/officeart/2008/layout/LinedList"/>
    <dgm:cxn modelId="{6E6821A6-1F7D-453B-A02F-E889D5EB21ED}" srcId="{B03A9AB2-0AD8-4FC2-9769-B5E7026D6288}" destId="{4B33988A-3563-4B7A-AD93-7FADCCC31299}" srcOrd="3" destOrd="0" parTransId="{95D85ABF-404B-4920-999A-387E1524F734}" sibTransId="{FFD345A3-C39D-48A9-903C-E947D346E551}"/>
    <dgm:cxn modelId="{5B68FBC1-1939-45DC-9CF5-AC12F80792C1}" srcId="{B03A9AB2-0AD8-4FC2-9769-B5E7026D6288}" destId="{7878BE6D-8404-406E-AAA7-C481637D54E4}" srcOrd="1" destOrd="0" parTransId="{79820A57-DECB-4846-9A5F-3394A7A0B551}" sibTransId="{C3F2C4CB-3C33-4AEE-B7F3-FE0D3136BB82}"/>
    <dgm:cxn modelId="{0ABD23CE-6FF0-474D-BB58-FC57B3F829F7}" type="presOf" srcId="{B03A9AB2-0AD8-4FC2-9769-B5E7026D6288}" destId="{360FBA1D-C950-194F-8CE2-A4724C10B9FD}" srcOrd="0" destOrd="0" presId="urn:microsoft.com/office/officeart/2008/layout/LinedList"/>
    <dgm:cxn modelId="{62DA18D1-7701-9C41-852E-3CC0EF8CF6C0}" type="presOf" srcId="{4B33988A-3563-4B7A-AD93-7FADCCC31299}" destId="{0BE9CC2C-D5B6-3941-B86A-C697C5978928}" srcOrd="0" destOrd="0" presId="urn:microsoft.com/office/officeart/2008/layout/LinedList"/>
    <dgm:cxn modelId="{4E4E29E1-7F7D-2B4A-AC47-AE67699E24DB}" type="presOf" srcId="{5AFACAC5-DCC6-4B1B-953D-A1F570FCC5FF}" destId="{2AC8349B-E208-7A4D-8FA0-74F88F78A39F}" srcOrd="0" destOrd="0" presId="urn:microsoft.com/office/officeart/2008/layout/LinedList"/>
    <dgm:cxn modelId="{4D5FCE6C-29C6-0544-A6E3-26DBAAB4A75B}" type="presParOf" srcId="{360FBA1D-C950-194F-8CE2-A4724C10B9FD}" destId="{51D5ED61-A456-A74E-82F6-431E75EC14B1}" srcOrd="0" destOrd="0" presId="urn:microsoft.com/office/officeart/2008/layout/LinedList"/>
    <dgm:cxn modelId="{656354F2-A9D4-7B43-A773-831A17B427C6}" type="presParOf" srcId="{360FBA1D-C950-194F-8CE2-A4724C10B9FD}" destId="{DB5E3EDA-1505-F54A-8E35-1CD90E858DCB}" srcOrd="1" destOrd="0" presId="urn:microsoft.com/office/officeart/2008/layout/LinedList"/>
    <dgm:cxn modelId="{6331516A-8B91-214C-8ADF-4BDC5E06F287}" type="presParOf" srcId="{DB5E3EDA-1505-F54A-8E35-1CD90E858DCB}" destId="{2AC8349B-E208-7A4D-8FA0-74F88F78A39F}" srcOrd="0" destOrd="0" presId="urn:microsoft.com/office/officeart/2008/layout/LinedList"/>
    <dgm:cxn modelId="{E8C7E2E2-684E-F84D-B7C3-6DE9E3873957}" type="presParOf" srcId="{DB5E3EDA-1505-F54A-8E35-1CD90E858DCB}" destId="{4073430A-AC1B-6145-AAB9-323E064334C5}" srcOrd="1" destOrd="0" presId="urn:microsoft.com/office/officeart/2008/layout/LinedList"/>
    <dgm:cxn modelId="{6A9B0361-375F-EB40-8088-56ECC2073E9D}" type="presParOf" srcId="{360FBA1D-C950-194F-8CE2-A4724C10B9FD}" destId="{A1EB9623-1E29-F440-B19E-B28F7BEE3A0C}" srcOrd="2" destOrd="0" presId="urn:microsoft.com/office/officeart/2008/layout/LinedList"/>
    <dgm:cxn modelId="{70EB748D-D8D7-8D47-B067-661EDF28137F}" type="presParOf" srcId="{360FBA1D-C950-194F-8CE2-A4724C10B9FD}" destId="{4E716056-2F0B-6D44-8E7C-01687E38D4D3}" srcOrd="3" destOrd="0" presId="urn:microsoft.com/office/officeart/2008/layout/LinedList"/>
    <dgm:cxn modelId="{7673A987-E433-E54A-8F80-E05549A17925}" type="presParOf" srcId="{4E716056-2F0B-6D44-8E7C-01687E38D4D3}" destId="{80EDFCA7-6E52-A449-986F-66F6DAFC13EE}" srcOrd="0" destOrd="0" presId="urn:microsoft.com/office/officeart/2008/layout/LinedList"/>
    <dgm:cxn modelId="{0AD705AD-7180-304A-BF70-4513527609C4}" type="presParOf" srcId="{4E716056-2F0B-6D44-8E7C-01687E38D4D3}" destId="{2D461CB2-E846-9948-9672-831BF0DAA4FE}" srcOrd="1" destOrd="0" presId="urn:microsoft.com/office/officeart/2008/layout/LinedList"/>
    <dgm:cxn modelId="{F3F1DBE1-90F2-0646-AFA0-AA67070F6D89}" type="presParOf" srcId="{360FBA1D-C950-194F-8CE2-A4724C10B9FD}" destId="{C428581E-C7B0-E443-B70D-BFCB79CAA6D5}" srcOrd="4" destOrd="0" presId="urn:microsoft.com/office/officeart/2008/layout/LinedList"/>
    <dgm:cxn modelId="{A6C71498-9361-F342-9B12-6D11528721FD}" type="presParOf" srcId="{360FBA1D-C950-194F-8CE2-A4724C10B9FD}" destId="{DDA04C62-5761-784F-A71A-0D3056411279}" srcOrd="5" destOrd="0" presId="urn:microsoft.com/office/officeart/2008/layout/LinedList"/>
    <dgm:cxn modelId="{1694BD06-50B7-A548-81A7-4F06005830E4}" type="presParOf" srcId="{DDA04C62-5761-784F-A71A-0D3056411279}" destId="{7127A88E-150D-A345-9F35-2D6A808A4257}" srcOrd="0" destOrd="0" presId="urn:microsoft.com/office/officeart/2008/layout/LinedList"/>
    <dgm:cxn modelId="{E9BA7FC3-40A1-D24F-927F-511A03AB0D92}" type="presParOf" srcId="{DDA04C62-5761-784F-A71A-0D3056411279}" destId="{78DF0565-C2E3-9E4A-89A9-EEAD1608B61D}" srcOrd="1" destOrd="0" presId="urn:microsoft.com/office/officeart/2008/layout/LinedList"/>
    <dgm:cxn modelId="{1CB3283A-1E9F-7B41-9105-436713B909A0}" type="presParOf" srcId="{360FBA1D-C950-194F-8CE2-A4724C10B9FD}" destId="{CAEA3630-281D-3C42-A0D1-A08E0A11FAE4}" srcOrd="6" destOrd="0" presId="urn:microsoft.com/office/officeart/2008/layout/LinedList"/>
    <dgm:cxn modelId="{DC322387-1F6E-B64A-8236-BBDEBD1C68DF}" type="presParOf" srcId="{360FBA1D-C950-194F-8CE2-A4724C10B9FD}" destId="{93190C8B-E378-4E42-BF85-BAA1F2073AF6}" srcOrd="7" destOrd="0" presId="urn:microsoft.com/office/officeart/2008/layout/LinedList"/>
    <dgm:cxn modelId="{092494BD-4EF5-7541-9EDC-D70297ACF742}" type="presParOf" srcId="{93190C8B-E378-4E42-BF85-BAA1F2073AF6}" destId="{0BE9CC2C-D5B6-3941-B86A-C697C5978928}" srcOrd="0" destOrd="0" presId="urn:microsoft.com/office/officeart/2008/layout/LinedList"/>
    <dgm:cxn modelId="{89A72109-B6F6-9D41-903B-A34E1CD3A936}" type="presParOf" srcId="{93190C8B-E378-4E42-BF85-BAA1F2073AF6}" destId="{142C3C0C-9F26-BB49-BE6E-5DC58A0A59A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D5ED61-A456-A74E-82F6-431E75EC14B1}">
      <dsp:nvSpPr>
        <dsp:cNvPr id="0" name=""/>
        <dsp:cNvSpPr/>
      </dsp:nvSpPr>
      <dsp:spPr>
        <a:xfrm>
          <a:off x="0" y="0"/>
          <a:ext cx="639127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C8349B-E208-7A4D-8FA0-74F88F78A39F}">
      <dsp:nvSpPr>
        <dsp:cNvPr id="0" name=""/>
        <dsp:cNvSpPr/>
      </dsp:nvSpPr>
      <dsp:spPr>
        <a:xfrm>
          <a:off x="0" y="0"/>
          <a:ext cx="6391275" cy="13116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900" b="0" i="0" kern="1200" dirty="0"/>
            <a:t>Wasche mich völlig rein von meiner Schuld (Vers 4).</a:t>
          </a:r>
          <a:endParaRPr lang="en-US" sz="2900" kern="1200" dirty="0"/>
        </a:p>
      </dsp:txBody>
      <dsp:txXfrm>
        <a:off x="0" y="0"/>
        <a:ext cx="6391275" cy="1311671"/>
      </dsp:txXfrm>
    </dsp:sp>
    <dsp:sp modelId="{A1EB9623-1E29-F440-B19E-B28F7BEE3A0C}">
      <dsp:nvSpPr>
        <dsp:cNvPr id="0" name=""/>
        <dsp:cNvSpPr/>
      </dsp:nvSpPr>
      <dsp:spPr>
        <a:xfrm>
          <a:off x="0" y="1311671"/>
          <a:ext cx="6391275" cy="0"/>
        </a:xfrm>
        <a:prstGeom prst="line">
          <a:avLst/>
        </a:prstGeom>
        <a:solidFill>
          <a:schemeClr val="accent2">
            <a:hueOff val="-443578"/>
            <a:satOff val="2739"/>
            <a:lumOff val="-392"/>
            <a:alphaOff val="0"/>
          </a:schemeClr>
        </a:solidFill>
        <a:ln w="19050" cap="rnd" cmpd="sng" algn="ctr">
          <a:solidFill>
            <a:schemeClr val="accent2">
              <a:hueOff val="-443578"/>
              <a:satOff val="2739"/>
              <a:lumOff val="-39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EDFCA7-6E52-A449-986F-66F6DAFC13EE}">
      <dsp:nvSpPr>
        <dsp:cNvPr id="0" name=""/>
        <dsp:cNvSpPr/>
      </dsp:nvSpPr>
      <dsp:spPr>
        <a:xfrm>
          <a:off x="0" y="1311671"/>
          <a:ext cx="6391275" cy="13116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900" b="0" i="0" kern="1200"/>
            <a:t>Erschaffe </a:t>
          </a:r>
          <a:r>
            <a:rPr lang="de-DE" sz="2900" b="0" i="0" kern="1200" dirty="0"/>
            <a:t>in mir, o Gott, ein reines Herz (Vers 12a).</a:t>
          </a:r>
          <a:endParaRPr lang="en-US" sz="2900" kern="1200" dirty="0"/>
        </a:p>
      </dsp:txBody>
      <dsp:txXfrm>
        <a:off x="0" y="1311671"/>
        <a:ext cx="6391275" cy="1311671"/>
      </dsp:txXfrm>
    </dsp:sp>
    <dsp:sp modelId="{C428581E-C7B0-E443-B70D-BFCB79CAA6D5}">
      <dsp:nvSpPr>
        <dsp:cNvPr id="0" name=""/>
        <dsp:cNvSpPr/>
      </dsp:nvSpPr>
      <dsp:spPr>
        <a:xfrm>
          <a:off x="0" y="2623343"/>
          <a:ext cx="6391275" cy="0"/>
        </a:xfrm>
        <a:prstGeom prst="line">
          <a:avLst/>
        </a:prstGeom>
        <a:solidFill>
          <a:schemeClr val="accent2">
            <a:hueOff val="-887157"/>
            <a:satOff val="5477"/>
            <a:lumOff val="-784"/>
            <a:alphaOff val="0"/>
          </a:schemeClr>
        </a:solidFill>
        <a:ln w="19050" cap="rnd" cmpd="sng" algn="ctr">
          <a:solidFill>
            <a:schemeClr val="accent2">
              <a:hueOff val="-887157"/>
              <a:satOff val="5477"/>
              <a:lumOff val="-78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27A88E-150D-A345-9F35-2D6A808A4257}">
      <dsp:nvSpPr>
        <dsp:cNvPr id="0" name=""/>
        <dsp:cNvSpPr/>
      </dsp:nvSpPr>
      <dsp:spPr>
        <a:xfrm>
          <a:off x="0" y="2623343"/>
          <a:ext cx="6391275" cy="13116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900" b="0" i="0" kern="1200" dirty="0"/>
            <a:t>Gib mir von Neuem einen festen Geist in meinem Innern (Vers 12b).</a:t>
          </a:r>
          <a:endParaRPr lang="en-US" sz="2900" kern="1200" dirty="0"/>
        </a:p>
      </dsp:txBody>
      <dsp:txXfrm>
        <a:off x="0" y="2623343"/>
        <a:ext cx="6391275" cy="1311671"/>
      </dsp:txXfrm>
    </dsp:sp>
    <dsp:sp modelId="{CAEA3630-281D-3C42-A0D1-A08E0A11FAE4}">
      <dsp:nvSpPr>
        <dsp:cNvPr id="0" name=""/>
        <dsp:cNvSpPr/>
      </dsp:nvSpPr>
      <dsp:spPr>
        <a:xfrm>
          <a:off x="0" y="3935015"/>
          <a:ext cx="6391275" cy="0"/>
        </a:xfrm>
        <a:prstGeom prst="line">
          <a:avLst/>
        </a:prstGeom>
        <a:solidFill>
          <a:schemeClr val="accent2">
            <a:hueOff val="-1330735"/>
            <a:satOff val="8216"/>
            <a:lumOff val="-1176"/>
            <a:alphaOff val="0"/>
          </a:schemeClr>
        </a:solidFill>
        <a:ln w="19050" cap="rnd" cmpd="sng" algn="ctr">
          <a:solidFill>
            <a:schemeClr val="accent2">
              <a:hueOff val="-1330735"/>
              <a:satOff val="8216"/>
              <a:lumOff val="-11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E9CC2C-D5B6-3941-B86A-C697C5978928}">
      <dsp:nvSpPr>
        <dsp:cNvPr id="0" name=""/>
        <dsp:cNvSpPr/>
      </dsp:nvSpPr>
      <dsp:spPr>
        <a:xfrm>
          <a:off x="0" y="3935015"/>
          <a:ext cx="6391275" cy="13116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900" b="0" i="0" kern="1200" dirty="0"/>
            <a:t>Gib mir wieder die Freude an deinem Heil (Vers 14).</a:t>
          </a:r>
          <a:endParaRPr lang="en-US" sz="2900" kern="1200" dirty="0"/>
        </a:p>
      </dsp:txBody>
      <dsp:txXfrm>
        <a:off x="0" y="3935015"/>
        <a:ext cx="6391275" cy="13116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1" name="Oval 10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2" name="Oval 11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4" name="Oval 13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5" name="Oval 14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089390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376056F5-9B1C-A648-9F07-BAF69D8B5300}" type="datetimeFigureOut">
              <a:rPr lang="de-DE" smtClean="0"/>
              <a:t>18.12.25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9592" y="3226820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de-DE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524F5ECE-6444-B842-B492-88E21D2446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65063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6674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056F5-9B1C-A648-9F07-BAF69D8B5300}" type="datetimeFigureOut">
              <a:rPr lang="de-DE" smtClean="0"/>
              <a:t>18.12.25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5ECE-6444-B842-B492-88E21D2446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69827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/>
          <a:lstStyle>
            <a:lvl1pPr>
              <a:defRPr sz="4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056F5-9B1C-A648-9F07-BAF69D8B5300}" type="datetimeFigureOut">
              <a:rPr lang="de-DE" smtClean="0"/>
              <a:t>18.12.25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5ECE-6444-B842-B492-88E21D2446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320064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3" name="TextBox 12"/>
          <p:cNvSpPr txBox="1"/>
          <p:nvPr/>
        </p:nvSpPr>
        <p:spPr>
          <a:xfrm>
            <a:off x="9719438" y="2631815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591093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0517"/>
            <a:ext cx="8453906" cy="2698249"/>
          </a:xfrm>
        </p:spPr>
        <p:txBody>
          <a:bodyPr/>
          <a:lstStyle>
            <a:lvl1pPr>
              <a:defRPr sz="4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056F5-9B1C-A648-9F07-BAF69D8B5300}" type="datetimeFigureOut">
              <a:rPr lang="de-DE" smtClean="0"/>
              <a:t>18.12.25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2" name="Rectangle 3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5ECE-6444-B842-B492-88E21D2446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48033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33068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056F5-9B1C-A648-9F07-BAF69D8B5300}" type="datetimeFigureOut">
              <a:rPr lang="de-DE" smtClean="0"/>
              <a:t>18.12.25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5ECE-6444-B842-B492-88E21D2446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56767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72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93561"/>
            <a:ext cx="3129168" cy="28334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2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93561"/>
            <a:ext cx="3145380" cy="28334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617299"/>
            <a:ext cx="3161029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93561"/>
            <a:ext cx="3164719" cy="28334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056F5-9B1C-A648-9F07-BAF69D8B5300}" type="datetimeFigureOut">
              <a:rPr lang="de-DE" smtClean="0"/>
              <a:t>18.12.25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5ECE-6444-B842-B492-88E21D2446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012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2" y="4532845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50437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537" y="4532846"/>
            <a:ext cx="3046766" cy="651156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1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84002"/>
            <a:ext cx="3050438" cy="8430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7"/>
            <a:ext cx="3050438" cy="65115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84001"/>
            <a:ext cx="3050437" cy="84305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8153" y="2603500"/>
            <a:ext cx="0" cy="351759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1905" y="2603500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056F5-9B1C-A648-9F07-BAF69D8B5300}" type="datetimeFigureOut">
              <a:rPr lang="de-DE" smtClean="0"/>
              <a:t>18.12.25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5ECE-6444-B842-B492-88E21D2446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62973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825660" cy="706964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056F5-9B1C-A648-9F07-BAF69D8B5300}" type="datetimeFigureOut">
              <a:rPr lang="de-DE" smtClean="0"/>
              <a:t>18.12.25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5ECE-6444-B842-B492-88E21D2446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63672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8"/>
            <a:ext cx="1413933" cy="4748589"/>
          </a:xfrm>
        </p:spPr>
        <p:txBody>
          <a:bodyPr vert="eaVert" anchor="b" anchorCtr="0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8"/>
            <a:ext cx="6247546" cy="4748590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056F5-9B1C-A648-9F07-BAF69D8B5300}" type="datetimeFigureOut">
              <a:rPr lang="de-DE" smtClean="0"/>
              <a:t>18.12.25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5ECE-6444-B842-B492-88E21D2446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6375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056F5-9B1C-A648-9F07-BAF69D8B5300}" type="datetimeFigureOut">
              <a:rPr lang="de-DE" smtClean="0"/>
              <a:t>18.12.25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5ECE-6444-B842-B492-88E21D2446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8974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3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8" y="2677644"/>
            <a:ext cx="3755379" cy="228382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056F5-9B1C-A648-9F07-BAF69D8B5300}" type="datetimeFigureOut">
              <a:rPr lang="de-DE" smtClean="0"/>
              <a:t>18.12.25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5ECE-6444-B842-B492-88E21D2446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2467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056F5-9B1C-A648-9F07-BAF69D8B5300}" type="datetimeFigureOut">
              <a:rPr lang="de-DE" smtClean="0"/>
              <a:t>18.12.25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5ECE-6444-B842-B492-88E21D2446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5148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0" y="3179762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056F5-9B1C-A648-9F07-BAF69D8B5300}" type="datetimeFigureOut">
              <a:rPr lang="de-DE" smtClean="0"/>
              <a:t>18.12.25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5ECE-6444-B842-B492-88E21D2446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74794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056F5-9B1C-A648-9F07-BAF69D8B5300}" type="datetimeFigureOut">
              <a:rPr lang="de-DE" smtClean="0"/>
              <a:t>18.12.25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5ECE-6444-B842-B492-88E21D2446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2047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056F5-9B1C-A648-9F07-BAF69D8B5300}" type="datetimeFigureOut">
              <a:rPr lang="de-DE" smtClean="0"/>
              <a:t>18.12.25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5ECE-6444-B842-B492-88E21D2446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107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2895600"/>
            <a:ext cx="2793158" cy="312927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056F5-9B1C-A648-9F07-BAF69D8B5300}" type="datetimeFigureOut">
              <a:rPr lang="de-DE" smtClean="0"/>
              <a:t>18.12.25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5ECE-6444-B842-B492-88E21D2446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7141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60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056F5-9B1C-A648-9F07-BAF69D8B5300}" type="datetimeFigureOut">
              <a:rPr lang="de-DE" smtClean="0"/>
              <a:t>18.12.25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5ECE-6444-B842-B492-88E21D2446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6884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6" name="Rectangle 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23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0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3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2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06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376056F5-9B1C-A648-9F07-BAF69D8B5300}" type="datetimeFigureOut">
              <a:rPr lang="de-DE" smtClean="0"/>
              <a:t>18.12.25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8358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  <a:latin typeface="+mn-lt"/>
              </a:defRPr>
            </a:lvl1pPr>
          </a:lstStyle>
          <a:p>
            <a:endParaRPr lang="de-DE"/>
          </a:p>
        </p:txBody>
      </p:sp>
      <p:sp>
        <p:nvSpPr>
          <p:cNvPr id="22" name="Rectangle 2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524F5ECE-6444-B842-B492-88E21D2446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1743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  <p:sldLayoutId id="2147484032" r:id="rId12"/>
    <p:sldLayoutId id="2147484033" r:id="rId13"/>
    <p:sldLayoutId id="2147484034" r:id="rId14"/>
    <p:sldLayoutId id="2147484035" r:id="rId15"/>
    <p:sldLayoutId id="2147484036" r:id="rId16"/>
    <p:sldLayoutId id="214748403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607B83-FB8E-B3B0-4D62-D278F41EFD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76177" y="3429000"/>
            <a:ext cx="7589347" cy="2268557"/>
          </a:xfrm>
        </p:spPr>
        <p:txBody>
          <a:bodyPr/>
          <a:lstStyle/>
          <a:p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7582195-4E2D-31CC-B8A4-FFAAE1DE60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3763926"/>
            <a:ext cx="8825658" cy="1874874"/>
          </a:xfrm>
        </p:spPr>
        <p:txBody>
          <a:bodyPr>
            <a:normAutofit/>
          </a:bodyPr>
          <a:lstStyle/>
          <a:p>
            <a:r>
              <a:rPr lang="de-DE" sz="4000" b="1" dirty="0">
                <a:latin typeface="Arial" panose="020B0604020202020204" pitchFamily="34" charset="0"/>
                <a:cs typeface="Arial" panose="020B0604020202020204" pitchFamily="34" charset="0"/>
              </a:rPr>
              <a:t>Jesus - Das Licht in der Finsternis</a:t>
            </a:r>
          </a:p>
        </p:txBody>
      </p:sp>
    </p:spTree>
    <p:extLst>
      <p:ext uri="{BB962C8B-B14F-4D97-AF65-F5344CB8AC3E}">
        <p14:creationId xmlns:p14="http://schemas.microsoft.com/office/powerpoint/2010/main" val="1115499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B1A260-8A72-4E08-82CC-DB3DB0A49F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5EE446B-EFB2-4F6A-AC6E-936E92DB5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483BA79-FCF5-4852-AF0E-CA634727E3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2630BA5-8A74-4D0A-BB80-42BB6E2D0C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D6109B2-DB31-43CB-950B-AB02BC17CF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F4C0381-B807-4F22-9362-4CF1EA4ED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C58E5-A2AB-4AF3-BFDC-51F45B859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82E722-60BE-4C4A-93FB-ED5C9D25F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BD917B57-2D0B-49F7-99D0-3E0D111382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D29444E-A895-4493-BEBA-CBD61CF471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237B3E9-B2D7-4C20-930D-6FD74FFB5C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1D3CC74E-B7D2-46C2-7AFF-24CD641E9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r>
              <a:rPr lang="de-DE" sz="4400" dirty="0">
                <a:solidFill>
                  <a:srgbClr val="EBEBEB"/>
                </a:solidFill>
              </a:rPr>
              <a:t>Unsere Dunkelheit ohne Jesus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744E475-AB16-318C-E06C-3A965AD9FD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5502614" cy="5954325"/>
          </a:xfrm>
        </p:spPr>
        <p:txBody>
          <a:bodyPr anchor="ctr">
            <a:normAutofit/>
          </a:bodyPr>
          <a:lstStyle/>
          <a:p>
            <a:r>
              <a:rPr lang="de-DE" sz="4000" dirty="0"/>
              <a:t>Johannes 1,5: Und das Licht leuchtet in der Finsternis, und die Finsternis hat es nicht begriffen.  </a:t>
            </a:r>
            <a:endParaRPr lang="de-DE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7804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E28F078-1806-ACF9-A192-7191B2C965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322B24C-FAAF-0047-09E8-CB74F4DB8F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59AA6837-BD9C-42EB-962E-FA70BF379D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01AF5AD-1239-E142-DCCA-B4D20295EB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48D91105-AD37-5419-F1CA-277081CFD8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D61DF90C-09A6-A71C-87DC-C8A474928B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E354970C-6459-8916-E601-BEF7AF3F87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D51F29B0-B54F-77C9-B9D4-0C34E09B88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9729CE14-6425-C9B3-D721-8409FAA6C1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6F7311E3-8980-25CA-1383-00656182D9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97F9D287-5055-0DFE-8EF6-C9675DDD62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C57E19FA-414C-24F8-2994-0B0ADC0CAD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40EED8EF-144E-B8F4-1959-76F3FD825F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55EC1EDE-8E33-B235-8E14-2776BD00AD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r>
              <a:rPr lang="de-DE" sz="4400" dirty="0">
                <a:solidFill>
                  <a:srgbClr val="EBEBEB"/>
                </a:solidFill>
              </a:rPr>
              <a:t>Unsere Dunkelheit ohne Jesus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B12D233-6D9B-29D8-A009-21FA129CD1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5502614" cy="5954325"/>
          </a:xfrm>
        </p:spPr>
        <p:txBody>
          <a:bodyPr anchor="ctr">
            <a:normAutofit/>
          </a:bodyPr>
          <a:lstStyle/>
          <a:p>
            <a:r>
              <a:rPr lang="de-DE" sz="4000" dirty="0"/>
              <a:t>Epheser 5, 8: Ihr wart einst Finsternis. </a:t>
            </a:r>
            <a:endParaRPr lang="de-DE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824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7249580-14F1-0911-4802-A0D59BB97C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DC201AC-B6AA-9A2F-F5B7-B4F0FEBB8E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1806D67-EA2D-EBCE-83F8-E0F7072D0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D54C3976-AFC5-BD4E-9763-A7408C416B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8DC72301-BBF5-D39F-C602-96CEE7DCC2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052965EB-6F87-1866-9BC4-E043D2A745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5C64F58-20D2-9A51-E1FA-104862268B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B9F6DD6-A599-CF91-8CE5-0861D515F7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2CFE965A-E334-DDCF-04E5-66B95E2D44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18EA86CA-FEE1-F811-D883-B22DD0619C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40BAB38B-6009-7D07-536E-FC67787A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3EF3A02D-1719-7457-ED89-A05974FB7C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6866962E-F9D2-F452-2DE6-5A76186B35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DD23171F-BDB7-2303-D138-FA1F3726C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r>
              <a:rPr lang="de-DE" sz="4400" dirty="0">
                <a:solidFill>
                  <a:srgbClr val="EBEBEB"/>
                </a:solidFill>
              </a:rPr>
              <a:t>Unsere Dunkelheit im Licht Gottes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AE1C5CA-9092-3B9B-4F3C-C9F1324F7A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5502614" cy="5954325"/>
          </a:xfrm>
        </p:spPr>
        <p:txBody>
          <a:bodyPr anchor="ctr">
            <a:normAutofit/>
          </a:bodyPr>
          <a:lstStyle/>
          <a:p>
            <a:r>
              <a:rPr lang="de-DE" sz="4000" dirty="0"/>
              <a:t>Was nennst du mich gut? Niemand ist gut als  Gott allein (Markus 10, 18). </a:t>
            </a:r>
          </a:p>
          <a:p>
            <a:r>
              <a:rPr lang="de-DE" sz="4000" dirty="0"/>
              <a:t>Gott ist Licht, in ihm ist keine Finsternis (1. Johannes 1,5) </a:t>
            </a:r>
            <a:endParaRPr lang="de-DE" sz="40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1654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776FD6C-D439-D1D0-EC1C-C7486277FF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91FE8E4-C95C-8639-FE8B-0A803C3699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74DF6C5-6080-9635-8A8D-5A1910A80C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647F88D8-F730-47A0-1EB6-121D6A3E3D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D22E53FB-5C70-DC92-73F6-62D214BC5E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DD55574-8379-0D36-6CE2-2D123CF302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A95F04E7-703A-3BE4-EE1C-F43BB63DBF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62218CA3-FFE1-B6A4-2A8B-9B6749CF27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1697FD46-09D5-6E02-636D-14BF613225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AA4632D9-64D8-96DE-8C4E-C9431259EC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2A596706-EF61-D802-00A3-11E2D0559C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F1B1035-D4EC-6FBB-EFB7-88D81AA687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DEBBF885-E898-4455-75A0-4C163753C7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AC7FCD41-F746-17A3-F8C2-7FF8CE9E9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r>
              <a:rPr lang="de-DE" sz="4400" dirty="0">
                <a:solidFill>
                  <a:srgbClr val="EBEBEB"/>
                </a:solidFill>
              </a:rPr>
              <a:t>Unser Licht im Licht Jesu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1C786B4-8971-5034-AAFC-8B84A3410B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5502614" cy="5954325"/>
          </a:xfrm>
        </p:spPr>
        <p:txBody>
          <a:bodyPr anchor="ctr">
            <a:normAutofit/>
          </a:bodyPr>
          <a:lstStyle/>
          <a:p>
            <a:r>
              <a:rPr lang="de-DE" sz="3600" dirty="0"/>
              <a:t>Eph. 5,8: Ihr wart einst Finsternis; jetzt aber seid ihr Licht in dem Herrn. </a:t>
            </a:r>
          </a:p>
          <a:p>
            <a:r>
              <a:rPr lang="de-DE" sz="3600" dirty="0" err="1"/>
              <a:t>Matth</a:t>
            </a:r>
            <a:r>
              <a:rPr lang="de-DE" sz="3600" dirty="0"/>
              <a:t>. 5,14: Ihr seid das Licht der Welt. Es kann eine Stadt, die auf dem Berg liegt, nicht verborgen bleiben.  </a:t>
            </a:r>
            <a:endParaRPr lang="de-DE" sz="36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4961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9E0E3CD-21E3-0F08-FC13-29E635CDE2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0F31DE6-3281-B586-397E-6242F3ECD8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7E9777C0-70CA-1162-EA20-77A2CDDAB1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1F74AC5-C86D-9BD5-935E-F56D87BC59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AA616FC-CB79-2677-951F-4D752D5046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F3792F57-8DD4-E907-E2DE-2C51D094D7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11B593CB-DC3C-89A6-ED5B-1A08F67DCF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EE5C5F58-A218-CA0A-7F9E-473122E215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DC26D3BB-314F-F36C-BBE1-1AAF6313A9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CB7929B-185B-006C-4D9C-CD4391BFD7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9B546A19-793F-BDFE-B562-3288712325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3086120C-CB86-6803-71B0-7388568145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F9E7C2B4-06B1-787F-7299-CC463E8E8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9F4C982B-4593-FC5F-8DD8-04891B42A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r>
              <a:rPr lang="de-DE" sz="4000" dirty="0">
                <a:solidFill>
                  <a:srgbClr val="EBEBEB"/>
                </a:solidFill>
              </a:rPr>
              <a:t>Wie kommen wir ins Licht?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0B6BA85-A9D7-6F13-A371-796AB87B02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5502614" cy="5954325"/>
          </a:xfrm>
        </p:spPr>
        <p:txBody>
          <a:bodyPr anchor="ctr">
            <a:normAutofit fontScale="92500" lnSpcReduction="20000"/>
          </a:bodyPr>
          <a:lstStyle/>
          <a:p>
            <a:r>
              <a:rPr lang="de-DE" sz="3600" dirty="0"/>
              <a:t>Joh. 12, 46: Ich bin als Licht in die Welt gekommen, damit jeder, der an mich glaubt, nicht in der Finsternis bleibt. </a:t>
            </a:r>
          </a:p>
          <a:p>
            <a:r>
              <a:rPr lang="de-DE" sz="3600" dirty="0"/>
              <a:t>2. Korinther 4,6: Denn Gott, der dem Licht gebot, aus der Finsternis hervorzuleuchten, der hat es auch in unseren Herzen licht werden lassen … </a:t>
            </a:r>
            <a:endParaRPr lang="de-DE" sz="36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2369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6281105-FC0B-8FB6-3F8A-4D9CC4FE8F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0AF16-DCE8-3C1F-F56C-7CCB917B62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43A943A2-C385-8C40-87A4-BDC7FB199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4587A35-8B99-A85C-9CC1-40C7A44E4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623F2CA3-EBD6-C64F-EB9D-5B087B6744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DC36F03E-1069-9751-252B-75960313B9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A27EDCCC-5486-4F8A-ADFD-DDB45F731E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FA5B214E-8913-31BF-0227-BA00701FB4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8A176CA9-019F-1DBF-6CA6-07F5A409EF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0C3AA0AE-92BD-AC03-2C7B-E929A103B4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44ADBE91-DA69-EE19-EE95-0F7C03AF85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325DD14E-FA32-3959-65A8-67DB4A3A28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E7748DA5-3C35-EE5D-677E-B344DE6EEA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0C01171F-DC3D-D989-2B68-73772A343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r>
              <a:rPr lang="de-DE" sz="4000" dirty="0">
                <a:solidFill>
                  <a:srgbClr val="EBEBEB"/>
                </a:solidFill>
              </a:rPr>
              <a:t>Wie bleiben wir im Licht?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3A29F9F-A976-A64F-894D-D515DA049D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077" y="437513"/>
            <a:ext cx="5502614" cy="5954325"/>
          </a:xfrm>
        </p:spPr>
        <p:txBody>
          <a:bodyPr anchor="ctr">
            <a:normAutofit/>
          </a:bodyPr>
          <a:lstStyle/>
          <a:p>
            <a:r>
              <a:rPr lang="de-DE" sz="3600" dirty="0"/>
              <a:t>Johannes 8,12: Ich bin das Licht der Welt. Wer mir nachfolgt, wird nicht in der Finsternis wandeln, sondern wird das Licht des Lebens haben. </a:t>
            </a:r>
            <a:endParaRPr lang="de-DE" sz="36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5213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Rectangle 68">
            <a:extLst>
              <a:ext uri="{FF2B5EF4-FFF2-40B4-BE49-F238E27FC236}">
                <a16:creationId xmlns:a16="http://schemas.microsoft.com/office/drawing/2014/main" id="{ECAF1E58-D170-4EF3-8E1A-992DA3688F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>
              <a:duotone>
                <a:schemeClr val="dk2">
                  <a:shade val="69000"/>
                  <a:hueMod val="108000"/>
                  <a:satMod val="164000"/>
                  <a:lumMod val="74000"/>
                </a:schemeClr>
                <a:schemeClr val="dk2">
                  <a:tint val="96000"/>
                  <a:hueMod val="88000"/>
                  <a:satMod val="140000"/>
                  <a:lumMod val="132000"/>
                </a:schemeClr>
              </a:duotone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  <p:sp>
        <p:nvSpPr>
          <p:cNvPr id="106" name="Oval 105">
            <a:extLst>
              <a:ext uri="{FF2B5EF4-FFF2-40B4-BE49-F238E27FC236}">
                <a16:creationId xmlns:a16="http://schemas.microsoft.com/office/drawing/2014/main" id="{3EACCB19-3F29-416E-BD93-24BDDE3739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1000"/>
                </a:schemeClr>
              </a:gs>
              <a:gs pos="75000">
                <a:schemeClr val="accent5">
                  <a:alpha val="0"/>
                </a:schemeClr>
              </a:gs>
              <a:gs pos="36000">
                <a:schemeClr val="accent5"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  <p:sp>
        <p:nvSpPr>
          <p:cNvPr id="107" name="Oval 106">
            <a:extLst>
              <a:ext uri="{FF2B5EF4-FFF2-40B4-BE49-F238E27FC236}">
                <a16:creationId xmlns:a16="http://schemas.microsoft.com/office/drawing/2014/main" id="{39C41423-F9F7-4333-A541-61582D3D23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8000"/>
                </a:schemeClr>
              </a:gs>
              <a:gs pos="72000">
                <a:schemeClr val="accent5">
                  <a:alpha val="0"/>
                </a:schemeClr>
              </a:gs>
              <a:gs pos="36000">
                <a:schemeClr val="accent5"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  <p:sp>
        <p:nvSpPr>
          <p:cNvPr id="108" name="Freeform 5">
            <a:extLst>
              <a:ext uri="{FF2B5EF4-FFF2-40B4-BE49-F238E27FC236}">
                <a16:creationId xmlns:a16="http://schemas.microsoft.com/office/drawing/2014/main" id="{A66DA090-6BD9-45CC-B782-02767069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5922489">
            <a:off x="3140485" y="1826078"/>
            <a:ext cx="3299407" cy="440924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109" name="Rectangle 76">
            <a:extLst>
              <a:ext uri="{FF2B5EF4-FFF2-40B4-BE49-F238E27FC236}">
                <a16:creationId xmlns:a16="http://schemas.microsoft.com/office/drawing/2014/main" id="{BA9F93AF-9489-4B8A-AA6B-1B00D3CA68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5713412" y="402165"/>
            <a:ext cx="6055253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  <p:sp>
        <p:nvSpPr>
          <p:cNvPr id="110" name="Freeform 5">
            <a:extLst>
              <a:ext uri="{FF2B5EF4-FFF2-40B4-BE49-F238E27FC236}">
                <a16:creationId xmlns:a16="http://schemas.microsoft.com/office/drawing/2014/main" id="{2F459F0B-865B-481D-9AC3-15C76A336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6200000">
            <a:off x="2229377" y="2801721"/>
            <a:ext cx="6053670" cy="1254558"/>
          </a:xfrm>
          <a:custGeom>
            <a:avLst/>
            <a:gdLst/>
            <a:ahLst/>
            <a:cxnLst/>
            <a:rect l="l" t="t" r="r" b="b"/>
            <a:pathLst>
              <a:path w="10000" h="8000">
                <a:moveTo>
                  <a:pt x="0" y="0"/>
                </a:moveTo>
                <a:lnTo>
                  <a:pt x="0" y="7970"/>
                </a:lnTo>
                <a:lnTo>
                  <a:pt x="10000" y="8000"/>
                </a:lnTo>
                <a:lnTo>
                  <a:pt x="10000" y="7"/>
                </a:lnTo>
                <a:lnTo>
                  <a:pt x="10000" y="7"/>
                </a:lnTo>
                <a:lnTo>
                  <a:pt x="9773" y="156"/>
                </a:lnTo>
                <a:lnTo>
                  <a:pt x="9547" y="298"/>
                </a:lnTo>
                <a:lnTo>
                  <a:pt x="9320" y="437"/>
                </a:lnTo>
                <a:lnTo>
                  <a:pt x="9092" y="556"/>
                </a:lnTo>
                <a:lnTo>
                  <a:pt x="8865" y="676"/>
                </a:lnTo>
                <a:lnTo>
                  <a:pt x="8637" y="788"/>
                </a:lnTo>
                <a:lnTo>
                  <a:pt x="8412" y="884"/>
                </a:lnTo>
                <a:lnTo>
                  <a:pt x="8184" y="975"/>
                </a:lnTo>
                <a:lnTo>
                  <a:pt x="7957" y="1058"/>
                </a:lnTo>
                <a:lnTo>
                  <a:pt x="7734" y="1130"/>
                </a:lnTo>
                <a:lnTo>
                  <a:pt x="7508" y="1202"/>
                </a:lnTo>
                <a:lnTo>
                  <a:pt x="7285" y="1262"/>
                </a:lnTo>
                <a:lnTo>
                  <a:pt x="7062" y="1309"/>
                </a:lnTo>
                <a:lnTo>
                  <a:pt x="6840" y="1358"/>
                </a:lnTo>
                <a:lnTo>
                  <a:pt x="6620" y="1399"/>
                </a:lnTo>
                <a:lnTo>
                  <a:pt x="6402" y="1428"/>
                </a:lnTo>
                <a:lnTo>
                  <a:pt x="6184" y="1453"/>
                </a:lnTo>
                <a:lnTo>
                  <a:pt x="5968" y="1477"/>
                </a:lnTo>
                <a:lnTo>
                  <a:pt x="5755" y="1488"/>
                </a:lnTo>
                <a:lnTo>
                  <a:pt x="5542" y="1500"/>
                </a:lnTo>
                <a:lnTo>
                  <a:pt x="5332" y="1506"/>
                </a:lnTo>
                <a:lnTo>
                  <a:pt x="5124" y="1500"/>
                </a:lnTo>
                <a:lnTo>
                  <a:pt x="4918" y="1500"/>
                </a:lnTo>
                <a:lnTo>
                  <a:pt x="4714" y="1488"/>
                </a:lnTo>
                <a:lnTo>
                  <a:pt x="4514" y="1470"/>
                </a:lnTo>
                <a:lnTo>
                  <a:pt x="4316" y="1453"/>
                </a:lnTo>
                <a:lnTo>
                  <a:pt x="4122" y="1434"/>
                </a:lnTo>
                <a:lnTo>
                  <a:pt x="3929" y="1405"/>
                </a:lnTo>
                <a:lnTo>
                  <a:pt x="3739" y="1374"/>
                </a:lnTo>
                <a:lnTo>
                  <a:pt x="3553" y="1346"/>
                </a:lnTo>
                <a:lnTo>
                  <a:pt x="3190" y="1267"/>
                </a:lnTo>
                <a:lnTo>
                  <a:pt x="2842" y="1183"/>
                </a:lnTo>
                <a:lnTo>
                  <a:pt x="2508" y="1095"/>
                </a:lnTo>
                <a:lnTo>
                  <a:pt x="2192" y="998"/>
                </a:lnTo>
                <a:lnTo>
                  <a:pt x="1890" y="897"/>
                </a:lnTo>
                <a:lnTo>
                  <a:pt x="1610" y="788"/>
                </a:lnTo>
                <a:lnTo>
                  <a:pt x="1347" y="681"/>
                </a:lnTo>
                <a:lnTo>
                  <a:pt x="1105" y="574"/>
                </a:lnTo>
                <a:lnTo>
                  <a:pt x="883" y="473"/>
                </a:lnTo>
                <a:lnTo>
                  <a:pt x="686" y="377"/>
                </a:lnTo>
                <a:lnTo>
                  <a:pt x="508" y="286"/>
                </a:lnTo>
                <a:lnTo>
                  <a:pt x="358" y="210"/>
                </a:lnTo>
                <a:lnTo>
                  <a:pt x="232" y="138"/>
                </a:lnTo>
                <a:lnTo>
                  <a:pt x="59" y="3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111" name="Freeform 5">
            <a:extLst>
              <a:ext uri="{FF2B5EF4-FFF2-40B4-BE49-F238E27FC236}">
                <a16:creationId xmlns:a16="http://schemas.microsoft.com/office/drawing/2014/main" id="{61CDB3A6-B686-4E1D-AD52-3DC038A45E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587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3038C3D-349B-DC56-ACD1-8ED12E743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5" y="973667"/>
            <a:ext cx="2942210" cy="4833745"/>
          </a:xfrm>
        </p:spPr>
        <p:txBody>
          <a:bodyPr>
            <a:normAutofit/>
          </a:bodyPr>
          <a:lstStyle/>
          <a:p>
            <a:r>
              <a:rPr lang="de-DE" dirty="0">
                <a:solidFill>
                  <a:srgbClr val="EBEBEB"/>
                </a:solidFill>
              </a:rPr>
              <a:t>Wie wird das Licht Realität für mich (nach Psalm 51)?</a:t>
            </a:r>
          </a:p>
        </p:txBody>
      </p:sp>
      <p:sp>
        <p:nvSpPr>
          <p:cNvPr id="112" name="Rectangle 82">
            <a:extLst>
              <a:ext uri="{FF2B5EF4-FFF2-40B4-BE49-F238E27FC236}">
                <a16:creationId xmlns:a16="http://schemas.microsoft.com/office/drawing/2014/main" id="{3D38E400-4F30-481D-A5DC-5AA21A2CB8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  <p:graphicFrame>
        <p:nvGraphicFramePr>
          <p:cNvPr id="113" name="Inhaltsplatzhalter 2">
            <a:extLst>
              <a:ext uri="{FF2B5EF4-FFF2-40B4-BE49-F238E27FC236}">
                <a16:creationId xmlns:a16="http://schemas.microsoft.com/office/drawing/2014/main" id="{ADD7EE24-54A6-4AAB-D0DA-24A853FCD9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2977716"/>
              </p:ext>
            </p:extLst>
          </p:nvPr>
        </p:nvGraphicFramePr>
        <p:xfrm>
          <a:off x="5194300" y="808038"/>
          <a:ext cx="6391275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404670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-Sitzungssaal">
  <a:themeElements>
    <a:clrScheme name="Ion-Sitzungssaal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-Sitzungssaal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-Sitzungssaal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0</TotalTime>
  <Words>294</Words>
  <Application>Microsoft Macintosh PowerPoint</Application>
  <PresentationFormat>Breitbild</PresentationFormat>
  <Paragraphs>22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Ion-Sitzungssaal</vt:lpstr>
      <vt:lpstr>  </vt:lpstr>
      <vt:lpstr>Unsere Dunkelheit ohne Jesus</vt:lpstr>
      <vt:lpstr>Unsere Dunkelheit ohne Jesus</vt:lpstr>
      <vt:lpstr>Unsere Dunkelheit im Licht Gottes</vt:lpstr>
      <vt:lpstr>Unser Licht im Licht Jesu</vt:lpstr>
      <vt:lpstr>Wie kommen wir ins Licht?</vt:lpstr>
      <vt:lpstr>Wie bleiben wir im Licht?</vt:lpstr>
      <vt:lpstr>Wie wird das Licht Realität für mich (nach Psalm 51)?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Helen Siegburg</dc:creator>
  <cp:lastModifiedBy>Helen Siegburg</cp:lastModifiedBy>
  <cp:revision>1</cp:revision>
  <dcterms:created xsi:type="dcterms:W3CDTF">2025-05-19T09:16:14Z</dcterms:created>
  <dcterms:modified xsi:type="dcterms:W3CDTF">2025-12-18T18:08:27Z</dcterms:modified>
</cp:coreProperties>
</file>